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2" r:id="rId4"/>
    <p:sldId id="261" r:id="rId5"/>
    <p:sldId id="260" r:id="rId6"/>
    <p:sldId id="263" r:id="rId7"/>
    <p:sldId id="264" r:id="rId8"/>
    <p:sldId id="259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66E6-468F-425C-B340-96014CFB230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ECAC-BCF6-4A0F-BDC1-E1E0420A71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66E6-468F-425C-B340-96014CFB230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ECAC-BCF6-4A0F-BDC1-E1E0420A71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66E6-468F-425C-B340-96014CFB230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ECAC-BCF6-4A0F-BDC1-E1E0420A71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66E6-468F-425C-B340-96014CFB230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ECAC-BCF6-4A0F-BDC1-E1E0420A71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66E6-468F-425C-B340-96014CFB230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ECAC-BCF6-4A0F-BDC1-E1E0420A71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66E6-468F-425C-B340-96014CFB230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ECAC-BCF6-4A0F-BDC1-E1E0420A71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66E6-468F-425C-B340-96014CFB230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ECAC-BCF6-4A0F-BDC1-E1E0420A71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66E6-468F-425C-B340-96014CFB230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ECAC-BCF6-4A0F-BDC1-E1E0420A71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66E6-468F-425C-B340-96014CFB230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ECAC-BCF6-4A0F-BDC1-E1E0420A71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66E6-468F-425C-B340-96014CFB230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ECAC-BCF6-4A0F-BDC1-E1E0420A71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66E6-468F-425C-B340-96014CFB230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ECAC-BCF6-4A0F-BDC1-E1E0420A71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F66E6-468F-425C-B340-96014CFB230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5ECAC-BCF6-4A0F-BDC1-E1E0420A71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0307"/>
            <a:ext cx="3962400" cy="541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5800" y="640307"/>
            <a:ext cx="426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C00000"/>
                </a:solidFill>
                <a:latin typeface="VNI-Avo" pitchFamily="2" charset="0"/>
              </a:rPr>
              <a:t>CHUÛ ÑEÀ 10</a:t>
            </a:r>
            <a:endParaRPr lang="en-US" sz="3200" smtClean="0">
              <a:solidFill>
                <a:srgbClr val="C00000"/>
              </a:solidFill>
              <a:latin typeface="VNI-Avo" pitchFamily="2" charset="0"/>
            </a:endParaRPr>
          </a:p>
          <a:p>
            <a:pPr algn="ctr"/>
            <a:r>
              <a:rPr lang="en-US" sz="3200" smtClean="0">
                <a:solidFill>
                  <a:srgbClr val="FF0000"/>
                </a:solidFill>
                <a:latin typeface="VNI-Avo" pitchFamily="2" charset="0"/>
              </a:rPr>
              <a:t>NGAØY CHUÛ NHAÄT</a:t>
            </a:r>
            <a:endParaRPr lang="en-US" sz="32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28956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VNI-Avo" pitchFamily="2" charset="0"/>
              </a:rPr>
              <a:t>THÖÏC HAØNH</a:t>
            </a:r>
            <a:endParaRPr lang="en-US" sz="54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5182105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0070C0"/>
                </a:solidFill>
                <a:latin typeface="VNI-Avo" pitchFamily="2" charset="0"/>
              </a:rPr>
              <a:t>Trang 34</a:t>
            </a:r>
            <a:endParaRPr lang="en-US" sz="3600">
              <a:solidFill>
                <a:srgbClr val="0070C0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82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eform 6"/>
          <p:cNvSpPr/>
          <p:nvPr/>
        </p:nvSpPr>
        <p:spPr>
          <a:xfrm>
            <a:off x="1524590" y="1129498"/>
            <a:ext cx="6381685" cy="5529116"/>
          </a:xfrm>
          <a:custGeom>
            <a:avLst/>
            <a:gdLst>
              <a:gd name="connsiteX0" fmla="*/ 4289356 w 6381685"/>
              <a:gd name="connsiteY0" fmla="*/ 2050430 h 5529116"/>
              <a:gd name="connsiteX1" fmla="*/ 3552377 w 6381685"/>
              <a:gd name="connsiteY1" fmla="*/ 2036783 h 5529116"/>
              <a:gd name="connsiteX2" fmla="*/ 3538729 w 6381685"/>
              <a:gd name="connsiteY2" fmla="*/ 1122383 h 5529116"/>
              <a:gd name="connsiteX3" fmla="*/ 3716150 w 6381685"/>
              <a:gd name="connsiteY3" fmla="*/ 590120 h 5529116"/>
              <a:gd name="connsiteX4" fmla="*/ 3115649 w 6381685"/>
              <a:gd name="connsiteY4" fmla="*/ 71505 h 5529116"/>
              <a:gd name="connsiteX5" fmla="*/ 1941941 w 6381685"/>
              <a:gd name="connsiteY5" fmla="*/ 139744 h 5529116"/>
              <a:gd name="connsiteX6" fmla="*/ 549870 w 6381685"/>
              <a:gd name="connsiteY6" fmla="*/ 3266 h 5529116"/>
              <a:gd name="connsiteX7" fmla="*/ 3959 w 6381685"/>
              <a:gd name="connsiteY7" fmla="*/ 303517 h 5529116"/>
              <a:gd name="connsiteX8" fmla="*/ 304210 w 6381685"/>
              <a:gd name="connsiteY8" fmla="*/ 890371 h 5529116"/>
              <a:gd name="connsiteX9" fmla="*/ 317858 w 6381685"/>
              <a:gd name="connsiteY9" fmla="*/ 2214203 h 5529116"/>
              <a:gd name="connsiteX10" fmla="*/ 1477917 w 6381685"/>
              <a:gd name="connsiteY10" fmla="*/ 2528102 h 5529116"/>
              <a:gd name="connsiteX11" fmla="*/ 2105714 w 6381685"/>
              <a:gd name="connsiteY11" fmla="*/ 2828353 h 5529116"/>
              <a:gd name="connsiteX12" fmla="*/ 2201249 w 6381685"/>
              <a:gd name="connsiteY12" fmla="*/ 3401559 h 5529116"/>
              <a:gd name="connsiteX13" fmla="*/ 3115649 w 6381685"/>
              <a:gd name="connsiteY13" fmla="*/ 3756401 h 5529116"/>
              <a:gd name="connsiteX14" fmla="*/ 5080926 w 6381685"/>
              <a:gd name="connsiteY14" fmla="*/ 3565332 h 5529116"/>
              <a:gd name="connsiteX15" fmla="*/ 6213691 w 6381685"/>
              <a:gd name="connsiteY15" fmla="*/ 3879230 h 5529116"/>
              <a:gd name="connsiteX16" fmla="*/ 6200043 w 6381685"/>
              <a:gd name="connsiteY16" fmla="*/ 4643505 h 5529116"/>
              <a:gd name="connsiteX17" fmla="*/ 4548664 w 6381685"/>
              <a:gd name="connsiteY17" fmla="*/ 4725392 h 5529116"/>
              <a:gd name="connsiteX18" fmla="*/ 3975458 w 6381685"/>
              <a:gd name="connsiteY18" fmla="*/ 4234072 h 5529116"/>
              <a:gd name="connsiteX19" fmla="*/ 3183888 w 6381685"/>
              <a:gd name="connsiteY19" fmla="*/ 4643505 h 5529116"/>
              <a:gd name="connsiteX20" fmla="*/ 2788103 w 6381685"/>
              <a:gd name="connsiteY20" fmla="*/ 5257654 h 5529116"/>
              <a:gd name="connsiteX21" fmla="*/ 2419613 w 6381685"/>
              <a:gd name="connsiteY21" fmla="*/ 5516962 h 5529116"/>
              <a:gd name="connsiteX22" fmla="*/ 1082132 w 6381685"/>
              <a:gd name="connsiteY22" fmla="*/ 5489666 h 5529116"/>
              <a:gd name="connsiteX23" fmla="*/ 1082132 w 6381685"/>
              <a:gd name="connsiteY23" fmla="*/ 5489666 h 552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81685" h="5529116">
                <a:moveTo>
                  <a:pt x="4289356" y="2050430"/>
                </a:moveTo>
                <a:cubicBezTo>
                  <a:pt x="3983419" y="2120944"/>
                  <a:pt x="3677482" y="2191458"/>
                  <a:pt x="3552377" y="2036783"/>
                </a:cubicBezTo>
                <a:cubicBezTo>
                  <a:pt x="3427272" y="1882108"/>
                  <a:pt x="3511434" y="1363493"/>
                  <a:pt x="3538729" y="1122383"/>
                </a:cubicBezTo>
                <a:cubicBezTo>
                  <a:pt x="3566024" y="881273"/>
                  <a:pt x="3786663" y="765266"/>
                  <a:pt x="3716150" y="590120"/>
                </a:cubicBezTo>
                <a:cubicBezTo>
                  <a:pt x="3645637" y="414974"/>
                  <a:pt x="3411350" y="146568"/>
                  <a:pt x="3115649" y="71505"/>
                </a:cubicBezTo>
                <a:cubicBezTo>
                  <a:pt x="2819948" y="-3558"/>
                  <a:pt x="2369571" y="151117"/>
                  <a:pt x="1941941" y="139744"/>
                </a:cubicBezTo>
                <a:cubicBezTo>
                  <a:pt x="1514311" y="128371"/>
                  <a:pt x="872867" y="-24030"/>
                  <a:pt x="549870" y="3266"/>
                </a:cubicBezTo>
                <a:cubicBezTo>
                  <a:pt x="226873" y="30561"/>
                  <a:pt x="44902" y="155666"/>
                  <a:pt x="3959" y="303517"/>
                </a:cubicBezTo>
                <a:cubicBezTo>
                  <a:pt x="-36984" y="451368"/>
                  <a:pt x="251894" y="571923"/>
                  <a:pt x="304210" y="890371"/>
                </a:cubicBezTo>
                <a:cubicBezTo>
                  <a:pt x="356526" y="1208819"/>
                  <a:pt x="122240" y="1941248"/>
                  <a:pt x="317858" y="2214203"/>
                </a:cubicBezTo>
                <a:cubicBezTo>
                  <a:pt x="513476" y="2487158"/>
                  <a:pt x="1179941" y="2425744"/>
                  <a:pt x="1477917" y="2528102"/>
                </a:cubicBezTo>
                <a:cubicBezTo>
                  <a:pt x="1775893" y="2630460"/>
                  <a:pt x="1985159" y="2682777"/>
                  <a:pt x="2105714" y="2828353"/>
                </a:cubicBezTo>
                <a:cubicBezTo>
                  <a:pt x="2226269" y="2973929"/>
                  <a:pt x="2032927" y="3246884"/>
                  <a:pt x="2201249" y="3401559"/>
                </a:cubicBezTo>
                <a:cubicBezTo>
                  <a:pt x="2369571" y="3556234"/>
                  <a:pt x="2635703" y="3729106"/>
                  <a:pt x="3115649" y="3756401"/>
                </a:cubicBezTo>
                <a:cubicBezTo>
                  <a:pt x="3595595" y="3783696"/>
                  <a:pt x="4564586" y="3544861"/>
                  <a:pt x="5080926" y="3565332"/>
                </a:cubicBezTo>
                <a:cubicBezTo>
                  <a:pt x="5597266" y="3585803"/>
                  <a:pt x="6027172" y="3699535"/>
                  <a:pt x="6213691" y="3879230"/>
                </a:cubicBezTo>
                <a:cubicBezTo>
                  <a:pt x="6400210" y="4058925"/>
                  <a:pt x="6477548" y="4502478"/>
                  <a:pt x="6200043" y="4643505"/>
                </a:cubicBezTo>
                <a:cubicBezTo>
                  <a:pt x="5922539" y="4784532"/>
                  <a:pt x="4919428" y="4793631"/>
                  <a:pt x="4548664" y="4725392"/>
                </a:cubicBezTo>
                <a:cubicBezTo>
                  <a:pt x="4177900" y="4657153"/>
                  <a:pt x="4202921" y="4247720"/>
                  <a:pt x="3975458" y="4234072"/>
                </a:cubicBezTo>
                <a:cubicBezTo>
                  <a:pt x="3747995" y="4220424"/>
                  <a:pt x="3381780" y="4472908"/>
                  <a:pt x="3183888" y="4643505"/>
                </a:cubicBezTo>
                <a:cubicBezTo>
                  <a:pt x="2985996" y="4814102"/>
                  <a:pt x="2915482" y="5112078"/>
                  <a:pt x="2788103" y="5257654"/>
                </a:cubicBezTo>
                <a:cubicBezTo>
                  <a:pt x="2660724" y="5403230"/>
                  <a:pt x="2703941" y="5478293"/>
                  <a:pt x="2419613" y="5516962"/>
                </a:cubicBezTo>
                <a:cubicBezTo>
                  <a:pt x="2135284" y="5555631"/>
                  <a:pt x="1082132" y="5489666"/>
                  <a:pt x="1082132" y="5489666"/>
                </a:cubicBezTo>
                <a:lnTo>
                  <a:pt x="1082132" y="5489666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3999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67200" y="5638800"/>
            <a:ext cx="38887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VNI-Avo" pitchFamily="2" charset="0"/>
              </a:rPr>
              <a:t>c</a:t>
            </a:r>
            <a:r>
              <a:rPr lang="en-US" sz="3200" smtClean="0">
                <a:solidFill>
                  <a:srgbClr val="FF0000"/>
                </a:solidFill>
                <a:latin typeface="VNI-Avo" pitchFamily="2" charset="0"/>
              </a:rPr>
              <a:t>hít chít, vít vít.</a:t>
            </a:r>
            <a:endParaRPr lang="en-US" sz="3200">
              <a:solidFill>
                <a:srgbClr val="FF0000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5800" y="1371600"/>
            <a:ext cx="825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VNI-Avo" pitchFamily="2" charset="0"/>
              </a:rPr>
              <a:t>veït</a:t>
            </a:r>
            <a:endParaRPr lang="en-US" sz="280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47196" y="2448580"/>
            <a:ext cx="587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VNI-Avo" pitchFamily="2" charset="0"/>
              </a:rPr>
              <a:t>ôùt</a:t>
            </a:r>
            <a:endParaRPr lang="en-US" sz="280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7511" y="3581400"/>
            <a:ext cx="825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VNI-Avo" pitchFamily="2" charset="0"/>
              </a:rPr>
              <a:t>Ñuùt</a:t>
            </a:r>
            <a:endParaRPr lang="en-US" sz="280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28346" y="-805190"/>
            <a:ext cx="825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VNI-Avo" pitchFamily="2" charset="0"/>
              </a:rPr>
              <a:t>ñuùt</a:t>
            </a:r>
            <a:endParaRPr lang="en-US" sz="2800"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4351" y="4648200"/>
            <a:ext cx="825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VNI-Avo" pitchFamily="2" charset="0"/>
              </a:rPr>
              <a:t>gaät</a:t>
            </a:r>
            <a:endParaRPr lang="en-US" sz="280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54823" y="5867400"/>
            <a:ext cx="825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VNI-Avo" pitchFamily="2" charset="0"/>
              </a:rPr>
              <a:t>toát</a:t>
            </a:r>
            <a:endParaRPr lang="en-US" sz="2800">
              <a:solidFill>
                <a:srgbClr val="0070C0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701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7" t="43679" b="33237"/>
          <a:stretch>
            <a:fillRect/>
          </a:stretch>
        </p:blipFill>
        <p:spPr bwMode="auto">
          <a:xfrm>
            <a:off x="4343400" y="6019800"/>
            <a:ext cx="701040" cy="47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8" r="50000" b="60143"/>
          <a:stretch>
            <a:fillRect/>
          </a:stretch>
        </p:blipFill>
        <p:spPr bwMode="auto">
          <a:xfrm>
            <a:off x="7086600" y="6064360"/>
            <a:ext cx="579532" cy="40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8" r="50000" b="60143"/>
          <a:stretch>
            <a:fillRect/>
          </a:stretch>
        </p:blipFill>
        <p:spPr bwMode="auto">
          <a:xfrm>
            <a:off x="1371600" y="5999483"/>
            <a:ext cx="579532" cy="40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00800" y="6096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28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72400" y="229618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VNI-Avo" pitchFamily="2" charset="0"/>
              </a:rPr>
              <a:t>teùt</a:t>
            </a:r>
            <a:endParaRPr lang="en-US" sz="28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2248" y="3886240"/>
            <a:ext cx="934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VNI-Avo" pitchFamily="2" charset="0"/>
              </a:rPr>
              <a:t>giaët</a:t>
            </a:r>
            <a:endParaRPr lang="en-US" sz="28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47864" y="5562600"/>
            <a:ext cx="810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VNI-Avo" pitchFamily="2" charset="0"/>
              </a:rPr>
              <a:t>buùt</a:t>
            </a:r>
            <a:endParaRPr lang="en-US" sz="28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229618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28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397258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VNI-Avo" pitchFamily="2" charset="0"/>
              </a:rPr>
              <a:t>gi</a:t>
            </a:r>
            <a:endParaRPr lang="en-US" sz="28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564898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VNI-Avo" pitchFamily="2" charset="0"/>
              </a:rPr>
              <a:t>u</a:t>
            </a:r>
            <a:endParaRPr lang="en-US" sz="2800">
              <a:solidFill>
                <a:srgbClr val="FF0000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91440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4826" y="2057400"/>
            <a:ext cx="754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solidFill>
                  <a:srgbClr val="FF0000"/>
                </a:solidFill>
                <a:latin typeface="VNI-Avo" pitchFamily="2" charset="0"/>
              </a:rPr>
              <a:t>Chaøo taïm bieät caùc em</a:t>
            </a:r>
            <a:endParaRPr lang="en-US" sz="8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44826" y="2057400"/>
            <a:ext cx="7543800" cy="255454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</Words>
  <Application>WPS Presentation</Application>
  <PresentationFormat>On-screen Show (4:3)</PresentationFormat>
  <Paragraphs>37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SimSun</vt:lpstr>
      <vt:lpstr>Wingdings</vt:lpstr>
      <vt:lpstr>VNI-Avo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doanle48@gmail.com</dc:creator>
  <cp:lastModifiedBy>thoan</cp:lastModifiedBy>
  <cp:revision>11</cp:revision>
  <dcterms:created xsi:type="dcterms:W3CDTF">2021-11-24T11:45:00Z</dcterms:created>
  <dcterms:modified xsi:type="dcterms:W3CDTF">2022-11-11T07:24:27Z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300EC43469334F6586DE222BF3B398CE</vt:lpwstr>
  </property>
  <property fmtid="{D5CDD505-2E9C-101B-9397-08002B2CF9AE}" pid="3" name="KSOProductBuildVer">
    <vt:lpwstr>1033-11.2.0.11380</vt:lpwstr>
  </property>
</Properties>
</file>